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63" r:id="rId2"/>
    <p:sldId id="801" r:id="rId3"/>
    <p:sldId id="1066" r:id="rId4"/>
    <p:sldId id="1027" r:id="rId5"/>
    <p:sldId id="1002" r:id="rId6"/>
    <p:sldId id="1017" r:id="rId7"/>
    <p:sldId id="1028" r:id="rId8"/>
    <p:sldId id="1029" r:id="rId9"/>
    <p:sldId id="1067" r:id="rId10"/>
    <p:sldId id="1030" r:id="rId11"/>
    <p:sldId id="1034" r:id="rId12"/>
    <p:sldId id="1031" r:id="rId13"/>
    <p:sldId id="1037" r:id="rId14"/>
    <p:sldId id="1039" r:id="rId15"/>
    <p:sldId id="1040" r:id="rId16"/>
    <p:sldId id="1042" r:id="rId17"/>
    <p:sldId id="1053" r:id="rId18"/>
    <p:sldId id="1055" r:id="rId19"/>
    <p:sldId id="1058" r:id="rId20"/>
    <p:sldId id="1059" r:id="rId21"/>
    <p:sldId id="1062" r:id="rId22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71" autoAdjust="0"/>
  </p:normalViewPr>
  <p:slideViewPr>
    <p:cSldViewPr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notesViewPr>
    <p:cSldViewPr>
      <p:cViewPr varScale="1">
        <p:scale>
          <a:sx n="52" d="100"/>
          <a:sy n="52" d="100"/>
        </p:scale>
        <p:origin x="-1308" y="-9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2C4B9E-BCD6-4F19-BDCF-4FA07924C86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219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85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5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5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5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4F3246-7DA7-4CBE-A3EE-522D1C04877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8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B56A2-263B-4ED9-AF91-A232D3E5689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20184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746DE-91D3-42DC-B640-AB67010D2C5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94866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0C011-42E8-4F8B-A2F1-89D3D3E661E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33948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84D200-8EF1-479E-BF74-D5BE7316845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08335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0137B-BDD4-476F-9D73-4AC2CD39420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43231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9770D-A4AE-4980-841D-D38DE7AF335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80670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59462-F784-495B-A8B4-397AC986EEC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65254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04C2A-3A54-442F-AFD0-4022FA72DC9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19791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58F27-9F53-470D-8FFD-11CB2CBEED0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28634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DE8B7-2A01-4376-BF6E-83B54E5F7D6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59946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FA015-64EF-45B7-9ED5-959859B03AE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92946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E941C-A9F7-452D-8579-DFA9F190F4E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9212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ACE8A3-BD4C-481F-8F6D-0F8FCF97E2F0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nl-NL" sz="4800" b="1" dirty="0" smtClean="0"/>
              <a:t/>
            </a:r>
            <a:br>
              <a:rPr lang="nl-NL" sz="4800" b="1" dirty="0" smtClean="0"/>
            </a:br>
            <a:r>
              <a:rPr lang="nl-NL" sz="4800" b="1" dirty="0" smtClean="0"/>
              <a:t>Snijbloemen</a:t>
            </a:r>
            <a:br>
              <a:rPr lang="nl-NL" sz="4800" b="1" dirty="0" smtClean="0"/>
            </a:br>
            <a:r>
              <a:rPr lang="nl-NL" sz="4800" b="1" dirty="0" smtClean="0"/>
              <a:t/>
            </a:r>
            <a:br>
              <a:rPr lang="nl-NL" sz="4800" b="1" dirty="0" smtClean="0"/>
            </a:br>
            <a:r>
              <a:rPr lang="nl-NL" sz="4800" b="1" dirty="0" smtClean="0"/>
              <a:t/>
            </a:r>
            <a:br>
              <a:rPr lang="nl-NL" sz="4800" b="1" dirty="0" smtClean="0"/>
            </a:br>
            <a:r>
              <a:rPr lang="nl-NL" sz="4800" b="1" dirty="0"/>
              <a:t/>
            </a:r>
            <a:br>
              <a:rPr lang="nl-NL" sz="4800" b="1" dirty="0"/>
            </a:br>
            <a:r>
              <a:rPr lang="nl-NL" sz="4800" b="1" dirty="0"/>
              <a:t/>
            </a:r>
            <a:br>
              <a:rPr lang="nl-NL" sz="4800" b="1" dirty="0"/>
            </a:br>
            <a:r>
              <a:rPr lang="nl-NL" sz="4800" b="1" dirty="0" smtClean="0"/>
              <a:t/>
            </a:r>
            <a:br>
              <a:rPr lang="nl-NL" sz="4800" b="1" dirty="0" smtClean="0"/>
            </a:br>
            <a:r>
              <a:rPr lang="nl-NL" sz="4800" b="1" dirty="0" smtClean="0"/>
              <a:t>Design &amp; </a:t>
            </a:r>
            <a:r>
              <a:rPr lang="nl-NL" sz="4800" b="1" dirty="0" smtClean="0"/>
              <a:t>Styling</a:t>
            </a:r>
            <a:br>
              <a:rPr lang="nl-NL" sz="4800" b="1" dirty="0" smtClean="0"/>
            </a:br>
            <a:r>
              <a:rPr lang="nl-NL" sz="4800" b="1" dirty="0" smtClean="0"/>
              <a:t>leerjaar 2</a:t>
            </a:r>
            <a:r>
              <a:rPr lang="nl-NL" sz="4800" b="1" dirty="0" smtClean="0">
                <a:solidFill>
                  <a:schemeClr val="accent2"/>
                </a:solidFill>
              </a:rPr>
              <a:t/>
            </a:r>
            <a:br>
              <a:rPr lang="nl-NL" sz="4800" b="1" dirty="0" smtClean="0">
                <a:solidFill>
                  <a:schemeClr val="accent2"/>
                </a:solidFill>
              </a:rPr>
            </a:br>
            <a:endParaRPr lang="nl-NL" sz="4800" b="1" dirty="0">
              <a:solidFill>
                <a:schemeClr val="accent2"/>
              </a:solidFill>
            </a:endParaRPr>
          </a:p>
        </p:txBody>
      </p:sp>
      <p:sp>
        <p:nvSpPr>
          <p:cNvPr id="865284" name="Text Box 4"/>
          <p:cNvSpPr txBox="1">
            <a:spLocks noChangeArrowheads="1"/>
          </p:cNvSpPr>
          <p:nvPr/>
        </p:nvSpPr>
        <p:spPr bwMode="auto">
          <a:xfrm>
            <a:off x="2195513" y="2060575"/>
            <a:ext cx="4681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2076450"/>
            <a:ext cx="40481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2400" cy="1143000"/>
          </a:xfrm>
        </p:spPr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Helleborus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niger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946185" name="Picture 9" descr="nig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28775"/>
            <a:ext cx="3448050" cy="3900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6181" name="Text Box 5"/>
          <p:cNvSpPr txBox="1">
            <a:spLocks noChangeArrowheads="1"/>
          </p:cNvSpPr>
          <p:nvPr/>
        </p:nvSpPr>
        <p:spPr bwMode="auto">
          <a:xfrm>
            <a:off x="1042988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kerstroos</a:t>
            </a:r>
          </a:p>
        </p:txBody>
      </p:sp>
      <p:pic>
        <p:nvPicPr>
          <p:cNvPr id="946188" name="Picture 12" descr="Helleborus_niger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060575"/>
            <a:ext cx="3954462" cy="313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5748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8" grpId="0" autoUpdateAnimBg="0"/>
      <p:bldP spid="94618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Hydrangea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macrophylla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68009" name="Picture 9" descr="horten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989138"/>
            <a:ext cx="3390900" cy="3857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611560" y="594928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hortensia</a:t>
            </a:r>
          </a:p>
        </p:txBody>
      </p:sp>
      <p:pic>
        <p:nvPicPr>
          <p:cNvPr id="768012" name="Picture 12" descr="240px-Hydrangea_macrophylla_-_Bigleaf_hydrange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700213"/>
            <a:ext cx="30480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914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2" grpId="0" autoUpdateAnimBg="0"/>
      <p:bldP spid="76800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72400" cy="1143000"/>
          </a:xfrm>
        </p:spPr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Hippeastrum</a:t>
            </a:r>
            <a:endParaRPr lang="nl-NL" dirty="0">
              <a:solidFill>
                <a:schemeClr val="tx1"/>
              </a:solidFill>
            </a:endParaRPr>
          </a:p>
        </p:txBody>
      </p:sp>
      <p:graphicFrame>
        <p:nvGraphicFramePr>
          <p:cNvPr id="333827" name="Object 3"/>
          <p:cNvGraphicFramePr>
            <a:graphicFrameLocks noChangeAspect="1"/>
          </p:cNvGraphicFramePr>
          <p:nvPr/>
        </p:nvGraphicFramePr>
        <p:xfrm>
          <a:off x="5724525" y="1557338"/>
          <a:ext cx="3141663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97" name="Bitmapafbeelding" r:id="rId3" imgW="2847619" imgH="4161905" progId="Paint.Picture">
                  <p:embed/>
                </p:oleObj>
              </mc:Choice>
              <mc:Fallback>
                <p:oleObj name="Bitmapafbeelding" r:id="rId3" imgW="2847619" imgH="4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557338"/>
                        <a:ext cx="3141663" cy="436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11160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amaryllis</a:t>
            </a:r>
          </a:p>
        </p:txBody>
      </p:sp>
      <p:pic>
        <p:nvPicPr>
          <p:cNvPr id="335880" name="Picture 1032" descr="amaryllis_gracilis_papillion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27200"/>
            <a:ext cx="4392613" cy="3944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554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33382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Lavandula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angustifolia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17475" name="Picture 3" descr="lavandula%20angustifolia%20hidco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6154738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77" name="Text Box 5"/>
          <p:cNvSpPr txBox="1">
            <a:spLocks noChangeArrowheads="1"/>
          </p:cNvSpPr>
          <p:nvPr/>
        </p:nvSpPr>
        <p:spPr bwMode="auto">
          <a:xfrm>
            <a:off x="202693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lavendel</a:t>
            </a:r>
          </a:p>
        </p:txBody>
      </p:sp>
    </p:spTree>
    <p:extLst>
      <p:ext uri="{BB962C8B-B14F-4D97-AF65-F5344CB8AC3E}">
        <p14:creationId xmlns:p14="http://schemas.microsoft.com/office/powerpoint/2010/main" val="3194565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4" grpId="0" autoUpdateAnimBg="0"/>
      <p:bldP spid="61747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Leucospermum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cordifolium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54691" name="Picture 3" descr="22-6-leucospermum-cordifolium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95400"/>
            <a:ext cx="4818062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4692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 err="1"/>
              <a:t>speldekussen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87507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0" grpId="0" autoUpdateAnimBg="0"/>
      <p:bldP spid="75469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Lilium</a:t>
            </a:r>
            <a:r>
              <a:rPr lang="nl-NL" dirty="0">
                <a:solidFill>
                  <a:schemeClr val="tx1"/>
                </a:solidFill>
              </a:rPr>
              <a:t> (</a:t>
            </a:r>
            <a:r>
              <a:rPr lang="nl-NL" dirty="0" err="1">
                <a:solidFill>
                  <a:schemeClr val="tx1"/>
                </a:solidFill>
              </a:rPr>
              <a:t>Longiflorum</a:t>
            </a:r>
            <a:r>
              <a:rPr lang="nl-NL" dirty="0">
                <a:solidFill>
                  <a:schemeClr val="tx1"/>
                </a:solidFill>
              </a:rPr>
              <a:t> Groep)</a:t>
            </a:r>
          </a:p>
        </p:txBody>
      </p:sp>
      <p:pic>
        <p:nvPicPr>
          <p:cNvPr id="656393" name="Picture 1033" descr="bbh_htm_uti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3889375" cy="396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9715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lelie</a:t>
            </a:r>
          </a:p>
        </p:txBody>
      </p:sp>
      <p:pic>
        <p:nvPicPr>
          <p:cNvPr id="656396" name="Picture 1036" descr="bbh_htm_uti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16113"/>
            <a:ext cx="3960812" cy="396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0534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4" grpId="0" autoUpdateAnimBg="0"/>
      <p:bldP spid="65331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92888" cy="1143000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tx1"/>
                </a:solidFill>
              </a:rPr>
              <a:t>Narcissus </a:t>
            </a:r>
            <a:r>
              <a:rPr lang="nl-NL" dirty="0" err="1">
                <a:solidFill>
                  <a:schemeClr val="tx1"/>
                </a:solidFill>
              </a:rPr>
              <a:t>Tête</a:t>
            </a:r>
            <a:r>
              <a:rPr lang="nl-NL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à</a:t>
            </a:r>
            <a:r>
              <a:rPr lang="nl-NL" dirty="0">
                <a:solidFill>
                  <a:schemeClr val="tx1"/>
                </a:solidFill>
              </a:rPr>
              <a:t>-</a:t>
            </a:r>
            <a:r>
              <a:rPr lang="nl-NL" dirty="0" err="1">
                <a:solidFill>
                  <a:schemeClr val="tx1"/>
                </a:solidFill>
              </a:rPr>
              <a:t>Tête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75875" name="Text Box 3"/>
          <p:cNvSpPr txBox="1">
            <a:spLocks noChangeArrowheads="1"/>
          </p:cNvSpPr>
          <p:nvPr/>
        </p:nvSpPr>
        <p:spPr bwMode="auto">
          <a:xfrm>
            <a:off x="1547813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narcis</a:t>
            </a:r>
          </a:p>
        </p:txBody>
      </p:sp>
      <p:pic>
        <p:nvPicPr>
          <p:cNvPr id="975883" name="Picture 11" descr="IMG_8252%20Nat%20tete%20a%20te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981075"/>
            <a:ext cx="5472113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1674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 autoUpdateAnimBg="0"/>
      <p:bldP spid="97587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 dirty="0" err="1" smtClean="0">
                <a:solidFill>
                  <a:schemeClr val="tx1"/>
                </a:solidFill>
              </a:rPr>
              <a:t>Protea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cynaroides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56739" name="Picture 3" descr="Protea_cynaro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5040313" cy="44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740" name="Text Box 4"/>
          <p:cNvSpPr txBox="1">
            <a:spLocks noChangeArrowheads="1"/>
          </p:cNvSpPr>
          <p:nvPr/>
        </p:nvSpPr>
        <p:spPr bwMode="auto">
          <a:xfrm>
            <a:off x="2540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 err="1"/>
              <a:t>suikerbossie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06902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8" grpId="0" autoUpdateAnimBg="0"/>
      <p:bldP spid="75674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>
                <a:solidFill>
                  <a:schemeClr val="tx1"/>
                </a:solidFill>
              </a:rPr>
              <a:t>Rosa cultivars</a:t>
            </a:r>
          </a:p>
        </p:txBody>
      </p:sp>
      <p:pic>
        <p:nvPicPr>
          <p:cNvPr id="787459" name="Picture 3" descr="rosa_ht_peace_mme_a_meil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871912" cy="3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746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roos</a:t>
            </a:r>
          </a:p>
        </p:txBody>
      </p:sp>
      <p:pic>
        <p:nvPicPr>
          <p:cNvPr id="787464" name="Picture 8" descr="Rosa_s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781300"/>
            <a:ext cx="3463925" cy="2598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9224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8" grpId="0" autoUpdateAnimBg="0"/>
      <p:bldP spid="78746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Syringa</a:t>
            </a:r>
            <a:r>
              <a:rPr lang="nl-NL" dirty="0">
                <a:solidFill>
                  <a:schemeClr val="tx1"/>
                </a:solidFill>
              </a:rPr>
              <a:t> vulgaris</a:t>
            </a:r>
          </a:p>
        </p:txBody>
      </p:sp>
      <p:pic>
        <p:nvPicPr>
          <p:cNvPr id="934928" name="Picture 16" descr="Syringa%20vulgaris%20(Gartenflieder)_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773238"/>
            <a:ext cx="5321300" cy="399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491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sering</a:t>
            </a:r>
          </a:p>
        </p:txBody>
      </p:sp>
      <p:pic>
        <p:nvPicPr>
          <p:cNvPr id="934931" name="Picture 19" descr="syringa_vulgari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2628900" cy="3976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6232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4" grpId="0" autoUpdateAnimBg="0"/>
      <p:bldP spid="9349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2400" cy="1143000"/>
          </a:xfrm>
        </p:spPr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Freesia</a:t>
            </a:r>
            <a:r>
              <a:rPr lang="nl-NL" dirty="0">
                <a:solidFill>
                  <a:schemeClr val="tx1"/>
                </a:solidFill>
              </a:rPr>
              <a:t> cultivars</a:t>
            </a:r>
          </a:p>
        </p:txBody>
      </p:sp>
      <p:sp>
        <p:nvSpPr>
          <p:cNvPr id="629764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fresia</a:t>
            </a:r>
          </a:p>
        </p:txBody>
      </p:sp>
      <p:pic>
        <p:nvPicPr>
          <p:cNvPr id="911363" name="Picture 3" descr="Freesia-Whi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557338"/>
            <a:ext cx="4103687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2" grpId="0" autoUpdateAnimBg="0"/>
      <p:bldP spid="62976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Tulipa</a:t>
            </a:r>
            <a:r>
              <a:rPr lang="nl-NL" dirty="0">
                <a:solidFill>
                  <a:schemeClr val="tx1"/>
                </a:solidFill>
              </a:rPr>
              <a:t> cultivars</a:t>
            </a:r>
          </a:p>
        </p:txBody>
      </p:sp>
      <p:pic>
        <p:nvPicPr>
          <p:cNvPr id="656387" name="Picture 3" descr="Tulipa%20hybrid%20lily%20flowe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066800"/>
            <a:ext cx="406876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388" name="Picture 4" descr="Tulipa%20Lucky%20Strike%20-%20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295400"/>
            <a:ext cx="25876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6389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tulp</a:t>
            </a:r>
          </a:p>
        </p:txBody>
      </p:sp>
    </p:spTree>
    <p:extLst>
      <p:ext uri="{BB962C8B-B14F-4D97-AF65-F5344CB8AC3E}">
        <p14:creationId xmlns:p14="http://schemas.microsoft.com/office/powerpoint/2010/main" val="8082564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6" grpId="0" autoUpdateAnimBg="0"/>
      <p:bldP spid="65638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err="1" smtClean="0">
                <a:solidFill>
                  <a:schemeClr val="tx1"/>
                </a:solidFill>
              </a:rPr>
              <a:t>Zantedeschia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 err="1"/>
              <a:t>c</a:t>
            </a:r>
            <a:r>
              <a:rPr lang="nl-NL" dirty="0" err="1" smtClean="0"/>
              <a:t>alla</a:t>
            </a:r>
            <a:endParaRPr lang="nl-NL" dirty="0"/>
          </a:p>
        </p:txBody>
      </p:sp>
      <p:pic>
        <p:nvPicPr>
          <p:cNvPr id="362504" name="Picture 8" descr="Zantedeschia_aethiopica_side_1024x7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700213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049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 autoUpdateAnimBg="0"/>
      <p:bldP spid="3625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Gossypium</a:t>
            </a:r>
            <a:r>
              <a:rPr lang="nl-NL" dirty="0">
                <a:solidFill>
                  <a:schemeClr val="tx1"/>
                </a:solidFill>
              </a:rPr>
              <a:t> cultivars</a:t>
            </a:r>
          </a:p>
        </p:txBody>
      </p:sp>
      <p:pic>
        <p:nvPicPr>
          <p:cNvPr id="661507" name="Picture 3" descr="Gossypium%20barbadense%2087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57338"/>
            <a:ext cx="3606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1508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katoen</a:t>
            </a:r>
          </a:p>
        </p:txBody>
      </p:sp>
    </p:spTree>
    <p:extLst>
      <p:ext uri="{BB962C8B-B14F-4D97-AF65-F5344CB8AC3E}">
        <p14:creationId xmlns:p14="http://schemas.microsoft.com/office/powerpoint/2010/main" val="42358061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utoUpdateAnimBg="0"/>
      <p:bldP spid="6615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pPr algn="r"/>
            <a:r>
              <a:rPr lang="nl-NL" dirty="0" smtClean="0">
                <a:solidFill>
                  <a:schemeClr val="tx1"/>
                </a:solidFill>
              </a:rPr>
              <a:t>Gerbera </a:t>
            </a:r>
            <a:r>
              <a:rPr lang="nl-NL" dirty="0">
                <a:solidFill>
                  <a:schemeClr val="tx1"/>
                </a:solidFill>
              </a:rPr>
              <a:t>cultivars</a:t>
            </a:r>
          </a:p>
        </p:txBody>
      </p:sp>
      <p:sp>
        <p:nvSpPr>
          <p:cNvPr id="1062915" name="Text Box 3"/>
          <p:cNvSpPr txBox="1">
            <a:spLocks noChangeArrowheads="1"/>
          </p:cNvSpPr>
          <p:nvPr/>
        </p:nvSpPr>
        <p:spPr bwMode="auto">
          <a:xfrm>
            <a:off x="5397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gerbera</a:t>
            </a:r>
          </a:p>
        </p:txBody>
      </p:sp>
      <p:pic>
        <p:nvPicPr>
          <p:cNvPr id="1062921" name="Picture 9" descr="MSObrgerm30_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557338"/>
            <a:ext cx="4075112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4" grpId="0" autoUpdateAnimBg="0"/>
      <p:bldP spid="10629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Gypsophila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paniculata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872451" name="Picture 3" descr="Gypsophila%20paniculata%20-%20c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4022725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2452" name="Text Box 4"/>
          <p:cNvSpPr txBox="1">
            <a:spLocks noChangeArrowheads="1"/>
          </p:cNvSpPr>
          <p:nvPr/>
        </p:nvSpPr>
        <p:spPr bwMode="auto">
          <a:xfrm>
            <a:off x="971550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gipskruid</a:t>
            </a:r>
          </a:p>
        </p:txBody>
      </p:sp>
      <p:pic>
        <p:nvPicPr>
          <p:cNvPr id="872456" name="Picture 8" descr="gyps27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00213"/>
            <a:ext cx="3209925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0" grpId="0" autoUpdateAnimBg="0"/>
      <p:bldP spid="8724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tx1"/>
                </a:solidFill>
              </a:rPr>
              <a:t>Gladiolus cultivars</a:t>
            </a:r>
          </a:p>
        </p:txBody>
      </p:sp>
      <p:sp>
        <p:nvSpPr>
          <p:cNvPr id="970755" name="Text Box 3"/>
          <p:cNvSpPr txBox="1">
            <a:spLocks noChangeArrowheads="1"/>
          </p:cNvSpPr>
          <p:nvPr/>
        </p:nvSpPr>
        <p:spPr bwMode="auto">
          <a:xfrm>
            <a:off x="220837" y="548318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 smtClean="0"/>
              <a:t>gladiool</a:t>
            </a:r>
            <a:endParaRPr lang="nl-NL" dirty="0"/>
          </a:p>
        </p:txBody>
      </p:sp>
      <p:graphicFrame>
        <p:nvGraphicFramePr>
          <p:cNvPr id="970757" name="Object 5"/>
          <p:cNvGraphicFramePr>
            <a:graphicFrameLocks noChangeAspect="1"/>
          </p:cNvGraphicFramePr>
          <p:nvPr/>
        </p:nvGraphicFramePr>
        <p:xfrm>
          <a:off x="2268538" y="1196975"/>
          <a:ext cx="5715000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772" name="Bitmapafbeelding" r:id="rId3" imgW="4439270" imgH="3400900" progId="Paint.Picture">
                  <p:embed/>
                </p:oleObj>
              </mc:Choice>
              <mc:Fallback>
                <p:oleObj name="Bitmapafbeelding" r:id="rId3" imgW="4439270" imgH="34009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196975"/>
                        <a:ext cx="5715000" cy="4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4" grpId="0" autoUpdateAnimBg="0"/>
      <p:bldP spid="97075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Helianthus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annuus</a:t>
            </a:r>
            <a:endParaRPr lang="nl-NL" dirty="0">
              <a:solidFill>
                <a:schemeClr val="tx1"/>
              </a:solidFill>
            </a:endParaRP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2057400" y="1136650"/>
          <a:ext cx="6400800" cy="427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73" name="Bitmapafbeelding" r:id="rId3" imgW="5285714" imgH="3591426" progId="Paint.Picture">
                  <p:embed/>
                </p:oleObj>
              </mc:Choice>
              <mc:Fallback>
                <p:oleObj name="Bitmapafbeelding" r:id="rId3" imgW="5285714" imgH="359142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36650"/>
                        <a:ext cx="6400800" cy="427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zonnebloem</a:t>
            </a:r>
          </a:p>
        </p:txBody>
      </p:sp>
    </p:spTree>
    <p:extLst>
      <p:ext uri="{BB962C8B-B14F-4D97-AF65-F5344CB8AC3E}">
        <p14:creationId xmlns:p14="http://schemas.microsoft.com/office/powerpoint/2010/main" val="29613111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autoUpdateAnimBg="0"/>
      <p:bldP spid="4454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Heliconia</a:t>
            </a:r>
            <a:r>
              <a:rPr lang="nl-NL" dirty="0">
                <a:solidFill>
                  <a:schemeClr val="tx1"/>
                </a:solidFill>
              </a:rPr>
              <a:t> cultivars</a:t>
            </a:r>
          </a:p>
        </p:txBody>
      </p:sp>
      <p:pic>
        <p:nvPicPr>
          <p:cNvPr id="827395" name="Picture 3" descr="020307Helic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37131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7396" name="Picture 4" descr="Heliconia%20bihai%20cv%20Lobster%20claw5i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2808288" cy="44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7397" name="Text Box 5"/>
          <p:cNvSpPr txBox="1">
            <a:spLocks noChangeArrowheads="1"/>
          </p:cNvSpPr>
          <p:nvPr/>
        </p:nvSpPr>
        <p:spPr bwMode="auto">
          <a:xfrm>
            <a:off x="1619250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 err="1"/>
              <a:t>heliconia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65298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4" grpId="0" autoUpdateAnimBg="0"/>
      <p:bldP spid="82739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err="1">
                <a:solidFill>
                  <a:schemeClr val="tx1"/>
                </a:solidFill>
              </a:rPr>
              <a:t>Hyacinthus</a:t>
            </a:r>
            <a:r>
              <a:rPr lang="nl-NL" dirty="0">
                <a:solidFill>
                  <a:schemeClr val="tx1"/>
                </a:solidFill>
              </a:rPr>
              <a:t> orientalis</a:t>
            </a:r>
          </a:p>
        </p:txBody>
      </p:sp>
      <p:pic>
        <p:nvPicPr>
          <p:cNvPr id="623624" name="Picture 1032" descr="Hyacinthus_orientalis_CityofHaarl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73238"/>
            <a:ext cx="29622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611560" y="5952902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/>
              <a:t>hyacint</a:t>
            </a:r>
          </a:p>
        </p:txBody>
      </p:sp>
      <p:pic>
        <p:nvPicPr>
          <p:cNvPr id="623627" name="Picture 1035" descr="Liliaceae-Hyacinthus%20orientalis-1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44675"/>
            <a:ext cx="4176713" cy="3941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7535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0" grpId="0" autoUpdateAnimBg="0"/>
      <p:bldP spid="621572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63</Words>
  <Application>Microsoft Office PowerPoint</Application>
  <PresentationFormat>Diavoorstelling (4:3)</PresentationFormat>
  <Paragraphs>41</Paragraphs>
  <Slides>21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Times New Roman</vt:lpstr>
      <vt:lpstr>Standaardontwerp</vt:lpstr>
      <vt:lpstr>Bitmapafbeelding</vt:lpstr>
      <vt:lpstr> Snijbloemen      Design &amp; Styling leerjaar 2 </vt:lpstr>
      <vt:lpstr>Freesia cultivars</vt:lpstr>
      <vt:lpstr>Gossypium cultivars</vt:lpstr>
      <vt:lpstr>Gerbera cultivars</vt:lpstr>
      <vt:lpstr>Gypsophila paniculata</vt:lpstr>
      <vt:lpstr>Gladiolus cultivars</vt:lpstr>
      <vt:lpstr>Helianthus annuus</vt:lpstr>
      <vt:lpstr>Heliconia cultivars</vt:lpstr>
      <vt:lpstr>Hyacinthus orientalis</vt:lpstr>
      <vt:lpstr>Helleborus niger</vt:lpstr>
      <vt:lpstr>Hydrangea macrophylla</vt:lpstr>
      <vt:lpstr>Hippeastrum</vt:lpstr>
      <vt:lpstr>Lavandula angustifolia</vt:lpstr>
      <vt:lpstr>Leucospermum cordifolium</vt:lpstr>
      <vt:lpstr>Lilium (Longiflorum Groep)</vt:lpstr>
      <vt:lpstr>Narcissus Tête-à-Tête</vt:lpstr>
      <vt:lpstr>Protea cynaroides</vt:lpstr>
      <vt:lpstr>Rosa cultivars</vt:lpstr>
      <vt:lpstr>Syringa vulgaris</vt:lpstr>
      <vt:lpstr>Tulipa cultivars</vt:lpstr>
      <vt:lpstr>Zantedeschia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Bedrijfsbureau</dc:creator>
  <cp:lastModifiedBy>Jolande Engberts</cp:lastModifiedBy>
  <cp:revision>125</cp:revision>
  <dcterms:created xsi:type="dcterms:W3CDTF">2004-07-13T12:28:48Z</dcterms:created>
  <dcterms:modified xsi:type="dcterms:W3CDTF">2017-09-19T17:42:14Z</dcterms:modified>
</cp:coreProperties>
</file>